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10071100" cy="7556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1pPr>
    <a:lvl2pPr marL="0" marR="0" indent="45720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2pPr>
    <a:lvl3pPr marL="0" marR="0" indent="91440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3pPr>
    <a:lvl4pPr marL="0" marR="0" indent="137160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4pPr>
    <a:lvl5pPr marL="0" marR="0" indent="182880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5pPr>
    <a:lvl6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6pPr>
    <a:lvl7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7pPr>
    <a:lvl8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8pPr>
    <a:lvl9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1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ECDD"/>
          </a:solidFill>
        </a:fill>
      </a:tcStyle>
    </a:wholeTbl>
    <a:band2H>
      <a:tcTxStyle b="def" i="def"/>
      <a:tcStyle>
        <a:tcBdr/>
        <a:fill>
          <a:solidFill>
            <a:srgbClr val="E6F6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" name="Shape 1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1pPr>
    <a:lvl2pPr indent="2286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2pPr>
    <a:lvl3pPr indent="4572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3pPr>
    <a:lvl4pPr indent="6858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4pPr>
    <a:lvl5pPr indent="9144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5pPr>
    <a:lvl6pPr indent="11430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6pPr>
    <a:lvl7pPr indent="13716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7pPr>
    <a:lvl8pPr indent="16002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8pPr>
    <a:lvl9pPr indent="18288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503555" y="101453"/>
            <a:ext cx="9063990" cy="1661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503555" y="1763183"/>
            <a:ext cx="9063990" cy="5793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9383712" y="6886575"/>
            <a:ext cx="190501" cy="19564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>
              <a:lnSpc>
                <a:spcPct val="95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</a:tabLst>
              <a:defRPr sz="1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  <p:transition xmlns:p14="http://schemas.microsoft.com/office/powerpoint/2010/main" spd="med" advClick="1"/>
  <p:txStyles>
    <p:titleStyle>
      <a:lvl1pPr marL="0" marR="0" indent="0" algn="ct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ct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ct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ct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ct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457200" algn="ct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914400" algn="ct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1371600" algn="ct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1828800" algn="ct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34290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342900" marR="0" indent="11430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342900" marR="0" indent="57150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342900" marR="0" indent="102870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342900" marR="0" indent="148590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342900" marR="0" indent="194310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42900" marR="0" indent="240030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42900" marR="0" indent="285750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42900" marR="0" indent="331470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449262" rtl="0" latinLnBrk="0">
        <a:lnSpc>
          <a:spcPct val="95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44500" algn="l"/>
          <a:tab pos="889000" algn="l"/>
          <a:tab pos="1346200" algn="l"/>
          <a:tab pos="1790700" algn="l"/>
          <a:tab pos="2235200" algn="l"/>
        </a:tabLst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1pPr>
      <a:lvl2pPr marL="0" marR="0" indent="457200" algn="r" defTabSz="449262" rtl="0" latinLnBrk="0">
        <a:lnSpc>
          <a:spcPct val="95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44500" algn="l"/>
          <a:tab pos="889000" algn="l"/>
          <a:tab pos="1346200" algn="l"/>
          <a:tab pos="1790700" algn="l"/>
          <a:tab pos="2235200" algn="l"/>
        </a:tabLst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2pPr>
      <a:lvl3pPr marL="0" marR="0" indent="914400" algn="r" defTabSz="449262" rtl="0" latinLnBrk="0">
        <a:lnSpc>
          <a:spcPct val="95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44500" algn="l"/>
          <a:tab pos="889000" algn="l"/>
          <a:tab pos="1346200" algn="l"/>
          <a:tab pos="1790700" algn="l"/>
          <a:tab pos="2235200" algn="l"/>
        </a:tabLst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3pPr>
      <a:lvl4pPr marL="0" marR="0" indent="1371600" algn="r" defTabSz="449262" rtl="0" latinLnBrk="0">
        <a:lnSpc>
          <a:spcPct val="95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44500" algn="l"/>
          <a:tab pos="889000" algn="l"/>
          <a:tab pos="1346200" algn="l"/>
          <a:tab pos="1790700" algn="l"/>
          <a:tab pos="2235200" algn="l"/>
        </a:tabLst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4pPr>
      <a:lvl5pPr marL="0" marR="0" indent="1828800" algn="r" defTabSz="449262" rtl="0" latinLnBrk="0">
        <a:lnSpc>
          <a:spcPct val="95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44500" algn="l"/>
          <a:tab pos="889000" algn="l"/>
          <a:tab pos="1346200" algn="l"/>
          <a:tab pos="1790700" algn="l"/>
          <a:tab pos="2235200" algn="l"/>
        </a:tabLst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5pPr>
      <a:lvl6pPr marL="0" marR="0" indent="0" algn="r" defTabSz="449262" rtl="0" latinLnBrk="0">
        <a:lnSpc>
          <a:spcPct val="95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44500" algn="l"/>
          <a:tab pos="889000" algn="l"/>
          <a:tab pos="1346200" algn="l"/>
          <a:tab pos="1790700" algn="l"/>
          <a:tab pos="2235200" algn="l"/>
        </a:tabLst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6pPr>
      <a:lvl7pPr marL="0" marR="0" indent="0" algn="r" defTabSz="449262" rtl="0" latinLnBrk="0">
        <a:lnSpc>
          <a:spcPct val="95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44500" algn="l"/>
          <a:tab pos="889000" algn="l"/>
          <a:tab pos="1346200" algn="l"/>
          <a:tab pos="1790700" algn="l"/>
          <a:tab pos="2235200" algn="l"/>
        </a:tabLst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7pPr>
      <a:lvl8pPr marL="0" marR="0" indent="0" algn="r" defTabSz="449262" rtl="0" latinLnBrk="0">
        <a:lnSpc>
          <a:spcPct val="95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44500" algn="l"/>
          <a:tab pos="889000" algn="l"/>
          <a:tab pos="1346200" algn="l"/>
          <a:tab pos="1790700" algn="l"/>
          <a:tab pos="2235200" algn="l"/>
        </a:tabLst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8pPr>
      <a:lvl9pPr marL="0" marR="0" indent="0" algn="r" defTabSz="449262" rtl="0" latinLnBrk="0">
        <a:lnSpc>
          <a:spcPct val="95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44500" algn="l"/>
          <a:tab pos="889000" algn="l"/>
          <a:tab pos="1346200" algn="l"/>
          <a:tab pos="1790700" algn="l"/>
          <a:tab pos="2235200" algn="l"/>
        </a:tabLst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835150"/>
            <a:ext cx="10079038" cy="38893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835150"/>
            <a:ext cx="10079038" cy="38893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835150"/>
            <a:ext cx="10079038" cy="38893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835150"/>
            <a:ext cx="10079038" cy="38893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835150"/>
            <a:ext cx="10079038" cy="38893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835150"/>
            <a:ext cx="10079038" cy="38893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835150"/>
            <a:ext cx="10079038" cy="38893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835150"/>
            <a:ext cx="10079038" cy="38893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835150"/>
            <a:ext cx="10079038" cy="38893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835150"/>
            <a:ext cx="10079038" cy="38893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835150"/>
            <a:ext cx="10079038" cy="38893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835150"/>
            <a:ext cx="10079038" cy="38893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835150"/>
            <a:ext cx="10079038" cy="38893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835150"/>
            <a:ext cx="10079038" cy="38893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49262" rtl="0" fontAlgn="auto" latinLnBrk="0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49262" rtl="0" fontAlgn="auto" latinLnBrk="0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49262" rtl="0" fontAlgn="auto" latinLnBrk="0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49262" rtl="0" fontAlgn="auto" latinLnBrk="0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